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CAA1-F22D-AA8C-1F19-B1DABA941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850EF-66A2-4E90-95A9-0079A991F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0301B-568B-359B-636B-58DA66B8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F0DEA-7627-B143-4EAF-128F45DF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265D1-02B8-B800-1660-761FE8F4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6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B6ED-5D55-C5FE-BD07-306302FA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AF882-1CAF-0B2B-357F-CED5134E6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44B63-7DFA-0DAA-D039-166477CD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1E87E-1CF6-EFA7-6D95-B5328A9F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AEE7F-3BAE-5052-A8AD-F0806D66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95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AD8C60-5308-59A7-3D82-1BF3A823F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8BEFE-35EB-1A7D-FC3E-B77BC52E2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9916-F2E6-8DC6-7332-29C4AB53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5430C-0E2C-0941-914C-04254BBD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14362-3272-EA3C-9DEF-DB97EA74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8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2305-13D3-C174-4AE2-13FC02D7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8C27-7E51-1C28-6D17-37A0FE769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6A6F-DCF3-DC17-B4B2-B47F64D8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AB5B1-E593-7E0A-1557-41798220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08BC5-5564-BB22-1CFB-40C62150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11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FB82-C895-B924-D5F9-2F4DBCDA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8DD7-D307-29FF-F65E-3D57B2596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087C3-CB81-C7B1-6ABC-85B988A7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46C1-B7D8-9685-C8D5-8F17CC3D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212C5-3006-236A-AA69-1EC970EE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47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6032-2702-2AA9-041B-1AE86523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003B8-E678-4C06-93C7-8C1D0D5F5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F12B4-76F6-2CA9-3074-7A43C5CF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C9F4D-6A0D-AB8B-716B-D0DEEEBD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F5478-E274-005E-66AA-558591FE6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D2738-331B-417A-5FBA-C88E30CB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52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E870-C004-4E71-7EEE-12B40950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F6A08-90A4-BB75-13AD-9C4CF42B3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0217B-E7B9-6200-B607-2623A443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659EC-BB34-9DEC-50D9-EDDD035DD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5256C6-1D60-6E20-B975-5193CBD75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E7778-AE89-F297-D776-4E83E2E6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106C1-2864-FEB2-B15B-69A1D2A5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536AA8-ED3B-2E1C-4A22-FAF0C142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41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8097-E64D-F709-E9F0-7A7DC086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1D61C-31FA-2A46-356A-D31117D7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0B90A-33C3-8BF3-5335-1BDF5D86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0B49AA-8A72-1B07-4D71-13342D3A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01585-5EF8-40D9-DDFF-02463E25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6D128-3E7D-F9FC-24F8-23B5788B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DE573-FD52-1148-539A-7F8B9DCD4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2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D1EA-17A1-F02C-D3AC-F5B75457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74860-37DB-E1C5-E436-861061CFF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A869D-CCCA-B28C-99DB-C334C42FE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FD048-2A4E-68F8-F2D3-F26434FA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1DED7-41A7-10AB-3676-1E0D036B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50AA8-1278-B67C-7051-0A55A202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8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67CCA-812A-1447-4E52-024E5E9D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7B4E3-58BE-EA00-E0A2-EBED3BBB4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0DE10-AFD2-A4FB-994E-9F1069348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50F0C-98A4-B49B-5488-11B62AFB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D76A5-474B-B8EC-AAF5-702687D1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4E3B0-DACF-9DCC-0129-4E689665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23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51401-B754-933A-EB3E-96F90271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459E1-9F41-2AAC-A6A3-9C25D7D91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C5283-B9B9-5109-5E4E-6038ACBCD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026690-068F-486B-8201-598DA664E4B7}" type="datetimeFigureOut">
              <a:rPr lang="en-CA" smtClean="0"/>
              <a:t>2024-03-20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C738-E8B1-FC68-796D-45225FAFF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69446-C3F8-C910-3E8B-9EAF802C1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C41920-059A-40DB-85DF-A099D1DCEA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64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ACFA-261E-54A8-0E90-AA3F758D2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7A4BD-5553-7E7F-0A28-E91E57730F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36792A-218D-0B67-3CA0-8DC68AD3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931" y="1417320"/>
            <a:ext cx="8679790" cy="370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5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D04A9F-E5A9-76AE-1014-C0B884FC9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966" y="1306287"/>
            <a:ext cx="11210663" cy="5186588"/>
          </a:xfrm>
        </p:spPr>
      </p:pic>
    </p:spTree>
    <p:extLst>
      <p:ext uri="{BB962C8B-B14F-4D97-AF65-F5344CB8AC3E}">
        <p14:creationId xmlns:p14="http://schemas.microsoft.com/office/powerpoint/2010/main" val="210817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3EE46F1-A99C-F1FB-9890-D8BA896AA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0343" y="3135087"/>
            <a:ext cx="7126514" cy="3367314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6BC44F-963C-C103-BF26-9D1A48C3E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013" y="839015"/>
            <a:ext cx="8142514" cy="242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AD2AEC-410E-D680-657B-4C39413449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480" y="1915886"/>
            <a:ext cx="10515600" cy="4368800"/>
          </a:xfrm>
        </p:spPr>
      </p:pic>
    </p:spTree>
    <p:extLst>
      <p:ext uri="{BB962C8B-B14F-4D97-AF65-F5344CB8AC3E}">
        <p14:creationId xmlns:p14="http://schemas.microsoft.com/office/powerpoint/2010/main" val="210939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81AE9E-770A-8E67-02BB-CD7D2EEBB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1" y="742556"/>
            <a:ext cx="9175206" cy="585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7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FBE31-DFD8-8337-EA1F-7ED7579F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5411C-D07D-DDF7-8A36-87CB23D159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4" y="687387"/>
            <a:ext cx="10800806" cy="548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0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4E8B-B5AE-1EF0-13B7-6AA2F0E1E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4A2DB-7C47-B8C2-11DE-2E9B82D6B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13" y="493486"/>
            <a:ext cx="10515600" cy="591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6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EA20976-2D90-3C18-08E6-831AB83E2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06171"/>
            <a:ext cx="10515600" cy="381725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0E3EA2-FDD3-39C3-7E4F-94BBA5DBA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81037"/>
            <a:ext cx="1064259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5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E41AD2-54A5-5B33-1244-4671548F5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419" y="914400"/>
            <a:ext cx="10764381" cy="5021943"/>
          </a:xfrm>
        </p:spPr>
      </p:pic>
    </p:spTree>
    <p:extLst>
      <p:ext uri="{BB962C8B-B14F-4D97-AF65-F5344CB8AC3E}">
        <p14:creationId xmlns:p14="http://schemas.microsoft.com/office/powerpoint/2010/main" val="162274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B527E4-77CF-79A8-DEEE-388F7139EB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18" y="812800"/>
            <a:ext cx="11590339" cy="5515429"/>
          </a:xfrm>
        </p:spPr>
      </p:pic>
    </p:spTree>
    <p:extLst>
      <p:ext uri="{BB962C8B-B14F-4D97-AF65-F5344CB8AC3E}">
        <p14:creationId xmlns:p14="http://schemas.microsoft.com/office/powerpoint/2010/main" val="15320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BDB80E-B7EE-9767-2C15-0B0A5A1A8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495465"/>
            <a:ext cx="9707664" cy="401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1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Seguin</dc:creator>
  <cp:lastModifiedBy>Mike Seguin</cp:lastModifiedBy>
  <cp:revision>2</cp:revision>
  <dcterms:created xsi:type="dcterms:W3CDTF">2024-03-20T13:45:39Z</dcterms:created>
  <dcterms:modified xsi:type="dcterms:W3CDTF">2024-03-20T13:55:04Z</dcterms:modified>
</cp:coreProperties>
</file>